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1" r:id="rId4"/>
    <p:sldId id="257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gif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8E8034-BFFF-46F2-9CE2-AD2BD79B97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3015" y="785365"/>
            <a:ext cx="10276930" cy="2541431"/>
          </a:xfrm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algn="ctr"/>
            <a:r>
              <a:rPr lang="es-AR" sz="8000" dirty="0"/>
              <a:t>Proyecto: prode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8BED3B-ED33-4846-969B-4942D8D56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>
            <a:normAutofit/>
          </a:bodyPr>
          <a:lstStyle/>
          <a:p>
            <a:pPr algn="ctr"/>
            <a:r>
              <a:rPr lang="es-AR" sz="2800" dirty="0"/>
              <a:t>Análisis y diseño de sistemas(3303) - 2018</a:t>
            </a:r>
          </a:p>
        </p:txBody>
      </p:sp>
    </p:spTree>
    <p:extLst>
      <p:ext uri="{BB962C8B-B14F-4D97-AF65-F5344CB8AC3E}">
        <p14:creationId xmlns:p14="http://schemas.microsoft.com/office/powerpoint/2010/main" val="4080754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53B2FB-A625-4D03-8BE6-24986336F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518199"/>
            <a:ext cx="9603275" cy="1049235"/>
          </a:xfrm>
        </p:spPr>
        <p:txBody>
          <a:bodyPr/>
          <a:lstStyle/>
          <a:p>
            <a:pPr algn="ctr"/>
            <a:r>
              <a:rPr lang="es-AR" sz="6600" b="1" cap="none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PROBLEMAS</a:t>
            </a:r>
            <a:endParaRPr lang="es-AR" b="1" cap="none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A80655-CCF5-4A2D-94BE-A980CD7F4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0762" y="2889188"/>
            <a:ext cx="5222176" cy="3450613"/>
          </a:xfrm>
        </p:spPr>
        <p:txBody>
          <a:bodyPr>
            <a:normAutofit fontScale="92500" lnSpcReduction="10000"/>
          </a:bodyPr>
          <a:lstStyle/>
          <a:p>
            <a:r>
              <a:rPr lang="es-AR" sz="2800" dirty="0"/>
              <a:t>USO DE LAS HERRAMIENTAS</a:t>
            </a:r>
          </a:p>
          <a:p>
            <a:r>
              <a:rPr lang="es-AR" sz="2800" dirty="0"/>
              <a:t>MANEJO DE HTML Y CSS</a:t>
            </a:r>
          </a:p>
          <a:p>
            <a:r>
              <a:rPr lang="es-AR" sz="2800" dirty="0"/>
              <a:t>MALA ADMINISTRACION</a:t>
            </a:r>
          </a:p>
          <a:p>
            <a:pPr marL="0" indent="0">
              <a:buNone/>
            </a:pPr>
            <a:r>
              <a:rPr lang="es-AR" sz="2800" dirty="0"/>
              <a:t>   DEL TIEMPO</a:t>
            </a:r>
          </a:p>
          <a:p>
            <a:endParaRPr lang="es-AR" sz="2800" dirty="0"/>
          </a:p>
          <a:p>
            <a:pPr marL="0" indent="0">
              <a:buNone/>
            </a:pPr>
            <a:r>
              <a:rPr lang="es-AR" sz="2800" dirty="0"/>
              <a:t>	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297E24F-5E5E-43A0-8F8E-E8AED1979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6919" y="2643059"/>
            <a:ext cx="3530388" cy="26477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3341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A3370B29-ED11-429B-995F-DF6953E668EF}"/>
              </a:ext>
            </a:extLst>
          </p:cNvPr>
          <p:cNvSpPr txBox="1">
            <a:spLocks/>
          </p:cNvSpPr>
          <p:nvPr/>
        </p:nvSpPr>
        <p:spPr>
          <a:xfrm>
            <a:off x="1173707" y="518198"/>
            <a:ext cx="9362532" cy="163843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AR" sz="9600" b="1" cap="none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GIT</a:t>
            </a:r>
            <a:endParaRPr lang="es-AR" sz="4800" b="1" cap="none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0D5A55C-DF02-451F-A5B0-0BBFC7615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4251" y="2626269"/>
            <a:ext cx="5650626" cy="31740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21661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B8F48F2F-6E35-403D-A64C-85613D53E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357" y="163774"/>
            <a:ext cx="11187285" cy="59636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37556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53B2FB-A625-4D03-8BE6-24986336F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922" y="572372"/>
            <a:ext cx="9603275" cy="1049235"/>
          </a:xfrm>
        </p:spPr>
        <p:txBody>
          <a:bodyPr/>
          <a:lstStyle/>
          <a:p>
            <a:pPr algn="ctr"/>
            <a:r>
              <a:rPr lang="es-AR" sz="6600" b="1" cap="none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ERRORES</a:t>
            </a:r>
            <a:endParaRPr lang="es-AR" b="1" cap="none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A80655-CCF5-4A2D-94BE-A980CD7F4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0762" y="2320120"/>
            <a:ext cx="9125435" cy="4019682"/>
          </a:xfrm>
        </p:spPr>
        <p:txBody>
          <a:bodyPr>
            <a:normAutofit/>
          </a:bodyPr>
          <a:lstStyle/>
          <a:p>
            <a:pPr algn="just"/>
            <a:r>
              <a:rPr lang="es-AR" sz="2800" dirty="0"/>
              <a:t>Cómputo del resultado de una predicción.</a:t>
            </a:r>
          </a:p>
          <a:p>
            <a:pPr algn="just"/>
            <a:r>
              <a:rPr lang="es-AR" sz="2800" dirty="0"/>
              <a:t>Deja participar de una fecha aunque ya no este habilitada (resultados ya cargados).</a:t>
            </a:r>
          </a:p>
          <a:p>
            <a:pPr algn="just"/>
            <a:r>
              <a:rPr lang="es-AR" sz="2800" dirty="0"/>
              <a:t>Muestra mal la tabla de los resultados de las jugadas de todos los usuarios.</a:t>
            </a:r>
          </a:p>
          <a:p>
            <a:pPr algn="just"/>
            <a:r>
              <a:rPr lang="es-AR" sz="2800" dirty="0"/>
              <a:t>No muestra datos de juego en el perfil.</a:t>
            </a:r>
          </a:p>
        </p:txBody>
      </p:sp>
    </p:spTree>
    <p:extLst>
      <p:ext uri="{BB962C8B-B14F-4D97-AF65-F5344CB8AC3E}">
        <p14:creationId xmlns:p14="http://schemas.microsoft.com/office/powerpoint/2010/main" val="467102228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368</TotalTime>
  <Words>76</Words>
  <Application>Microsoft Office PowerPoint</Application>
  <PresentationFormat>Panorámica</PresentationFormat>
  <Paragraphs>15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Galería</vt:lpstr>
      <vt:lpstr>Proyecto: prode</vt:lpstr>
      <vt:lpstr>PROBLEMAS</vt:lpstr>
      <vt:lpstr>Presentación de PowerPoint</vt:lpstr>
      <vt:lpstr>Presentación de PowerPoint</vt:lpstr>
      <vt:lpstr>ERRORES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Proyecto: prode</dc:title>
  <dc:creator>Valeria Garcia</dc:creator>
  <cp:lastModifiedBy>Valeria Garcia</cp:lastModifiedBy>
  <cp:revision>9</cp:revision>
  <dcterms:created xsi:type="dcterms:W3CDTF">2018-06-25T17:49:29Z</dcterms:created>
  <dcterms:modified xsi:type="dcterms:W3CDTF">2018-06-26T15:26:33Z</dcterms:modified>
</cp:coreProperties>
</file>

<file path=docProps/thumbnail.jpeg>
</file>